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18" Target="../media/image37.png" Type="http://schemas.openxmlformats.org/officeDocument/2006/relationships/image"/><Relationship Id="rId19" Target="../media/image38.png" Type="http://schemas.openxmlformats.org/officeDocument/2006/relationships/image"/><Relationship Id="rId2" Target="../media/image1.png" Type="http://schemas.openxmlformats.org/officeDocument/2006/relationships/image"/><Relationship Id="rId20" Target="../media/image39.png" Type="http://schemas.openxmlformats.org/officeDocument/2006/relationships/image"/><Relationship Id="rId21" Target="../media/image40.png" Type="http://schemas.openxmlformats.org/officeDocument/2006/relationships/image"/><Relationship Id="rId22" Target="../media/image41.png" Type="http://schemas.openxmlformats.org/officeDocument/2006/relationships/image"/><Relationship Id="rId23" Target="../media/image42.png" Type="http://schemas.openxmlformats.org/officeDocument/2006/relationships/image"/><Relationship Id="rId24" Target="../media/image43.png" Type="http://schemas.openxmlformats.org/officeDocument/2006/relationships/image"/><Relationship Id="rId25" Target="../media/image44.png" Type="http://schemas.openxmlformats.org/officeDocument/2006/relationships/image"/><Relationship Id="rId26" Target="../media/image45.png" Type="http://schemas.openxmlformats.org/officeDocument/2006/relationships/image"/><Relationship Id="rId27" Target="../media/image46.png" Type="http://schemas.openxmlformats.org/officeDocument/2006/relationships/image"/><Relationship Id="rId28" Target="../media/image47.png" Type="http://schemas.openxmlformats.org/officeDocument/2006/relationships/image"/><Relationship Id="rId29" Target="../media/image48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14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2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14" Target="../media/image65.png" Type="http://schemas.openxmlformats.org/officeDocument/2006/relationships/image"/><Relationship Id="rId15" Target="../media/image66.png" Type="http://schemas.openxmlformats.org/officeDocument/2006/relationships/image"/><Relationship Id="rId16" Target="../media/image67.png" Type="http://schemas.openxmlformats.org/officeDocument/2006/relationships/image"/><Relationship Id="rId17" Target="../media/image68.png" Type="http://schemas.openxmlformats.org/officeDocument/2006/relationships/image"/><Relationship Id="rId18" Target="../media/image69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3.png" Type="http://schemas.openxmlformats.org/officeDocument/2006/relationships/image"/><Relationship Id="rId5" Target="../media/image5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png" Type="http://schemas.openxmlformats.org/officeDocument/2006/relationships/image"/><Relationship Id="rId12" Target="../media/image73.png" Type="http://schemas.openxmlformats.org/officeDocument/2006/relationships/image"/><Relationship Id="rId13" Target="../media/image74.png" Type="http://schemas.openxmlformats.org/officeDocument/2006/relationships/image"/><Relationship Id="rId14" Target="../media/image75.png" Type="http://schemas.openxmlformats.org/officeDocument/2006/relationships/image"/><Relationship Id="rId15" Target="../media/image76.png" Type="http://schemas.openxmlformats.org/officeDocument/2006/relationships/image"/><Relationship Id="rId16" Target="../media/image77.png" Type="http://schemas.openxmlformats.org/officeDocument/2006/relationships/image"/><Relationship Id="rId17" Target="../media/image67.png" Type="http://schemas.openxmlformats.org/officeDocument/2006/relationships/image"/><Relationship Id="rId18" Target="../media/image78.png" Type="http://schemas.openxmlformats.org/officeDocument/2006/relationships/image"/><Relationship Id="rId19" Target="../media/image69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3.png" Type="http://schemas.openxmlformats.org/officeDocument/2006/relationships/image"/><Relationship Id="rId5" Target="../media/image5.png" Type="http://schemas.openxmlformats.org/officeDocument/2006/relationships/image"/><Relationship Id="rId6" Target="../media/image58.png" Type="http://schemas.openxmlformats.org/officeDocument/2006/relationships/image"/><Relationship Id="rId7" Target="../media/image70.png" Type="http://schemas.openxmlformats.org/officeDocument/2006/relationships/image"/><Relationship Id="rId8" Target="../media/image60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12" Target="../media/image81.png" Type="http://schemas.openxmlformats.org/officeDocument/2006/relationships/image"/><Relationship Id="rId13" Target="../media/image82.png" Type="http://schemas.openxmlformats.org/officeDocument/2006/relationships/image"/><Relationship Id="rId14" Target="../media/image83.png" Type="http://schemas.openxmlformats.org/officeDocument/2006/relationships/image"/><Relationship Id="rId15" Target="../media/image67.png" Type="http://schemas.openxmlformats.org/officeDocument/2006/relationships/image"/><Relationship Id="rId16" Target="../media/image68.png" Type="http://schemas.openxmlformats.org/officeDocument/2006/relationships/image"/><Relationship Id="rId17" Target="../media/image69.png" Type="http://schemas.openxmlformats.org/officeDocument/2006/relationships/image"/><Relationship Id="rId18" Target="../media/image84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3.png" Type="http://schemas.openxmlformats.org/officeDocument/2006/relationships/image"/><Relationship Id="rId5" Target="../media/image5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12" Target="../media/image81.png" Type="http://schemas.openxmlformats.org/officeDocument/2006/relationships/image"/><Relationship Id="rId13" Target="../media/image87.png" Type="http://schemas.openxmlformats.org/officeDocument/2006/relationships/image"/><Relationship Id="rId14" Target="../media/image88.png" Type="http://schemas.openxmlformats.org/officeDocument/2006/relationships/image"/><Relationship Id="rId15" Target="../media/image67.png" Type="http://schemas.openxmlformats.org/officeDocument/2006/relationships/image"/><Relationship Id="rId16" Target="../media/image68.png" Type="http://schemas.openxmlformats.org/officeDocument/2006/relationships/image"/><Relationship Id="rId17" Target="../media/image69.png" Type="http://schemas.openxmlformats.org/officeDocument/2006/relationships/image"/><Relationship Id="rId18" Target="../media/image89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3.png" Type="http://schemas.openxmlformats.org/officeDocument/2006/relationships/image"/><Relationship Id="rId5" Target="../media/image5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14" Target="../media/image93.png" Type="http://schemas.openxmlformats.org/officeDocument/2006/relationships/image"/><Relationship Id="rId15" Target="../media/image94.png" Type="http://schemas.openxmlformats.org/officeDocument/2006/relationships/image"/><Relationship Id="rId16" Target="../media/image95.png" Type="http://schemas.openxmlformats.org/officeDocument/2006/relationships/image"/><Relationship Id="rId17" Target="../media/image96.png" Type="http://schemas.openxmlformats.org/officeDocument/2006/relationships/image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2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90.png" Type="http://schemas.openxmlformats.org/officeDocument/2006/relationships/image"/><Relationship Id="rId8" Target="../media/image91.png" Type="http://schemas.openxmlformats.org/officeDocument/2006/relationships/image"/><Relationship Id="rId9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2400000">
            <a:off x="7823200" y="4597400"/>
            <a:ext cx="7264400" cy="339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400000">
            <a:off x="2730500" y="2819400"/>
            <a:ext cx="10007600" cy="4660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1231900"/>
            <a:ext cx="167640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9321800"/>
            <a:ext cx="167640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546100"/>
            <a:ext cx="167640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22200" y="-9728200"/>
            <a:ext cx="17894300" cy="17602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140000">
            <a:off x="-10553700" y="3949700"/>
            <a:ext cx="18592800" cy="11049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7500" y="7988300"/>
            <a:ext cx="9017000" cy="8877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0" y="65278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90700" y="4089400"/>
            <a:ext cx="14846300" cy="2197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44700" y="2971800"/>
            <a:ext cx="3149600" cy="914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63700" y="6629400"/>
            <a:ext cx="19812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09800" y="2133600"/>
            <a:ext cx="254000" cy="254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870200" y="7264400"/>
            <a:ext cx="139700" cy="139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660400" y="5207000"/>
            <a:ext cx="1955800" cy="1955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240000">
            <a:off x="7048500" y="-5842000"/>
            <a:ext cx="18592800" cy="11049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22200" y="8115300"/>
            <a:ext cx="457200" cy="469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632200" y="1739900"/>
            <a:ext cx="381000" cy="393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35100" y="6985000"/>
            <a:ext cx="965200" cy="1016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637000" y="2679700"/>
            <a:ext cx="508000" cy="749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-2400300" y="3937000"/>
            <a:ext cx="20040600" cy="3086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73100" y="596900"/>
            <a:ext cx="1790700" cy="685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03300" y="9512300"/>
            <a:ext cx="2501900" cy="635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659100" y="596900"/>
            <a:ext cx="2006600" cy="698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400300" y="2946400"/>
            <a:ext cx="26543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0007600" y="1104900"/>
            <a:ext cx="20802600" cy="20472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0" y="-9537700"/>
            <a:ext cx="14998700" cy="14757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9372600"/>
            <a:ext cx="167640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47200" y="2921000"/>
            <a:ext cx="78994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47200" y="4229100"/>
            <a:ext cx="7899400" cy="25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47200" y="5499100"/>
            <a:ext cx="78994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1231900"/>
            <a:ext cx="16764000" cy="25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546100"/>
            <a:ext cx="167640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7300" y="1917700"/>
            <a:ext cx="4013200" cy="1003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580000">
            <a:off x="16421100" y="6731000"/>
            <a:ext cx="2374900" cy="2374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92400" y="8458200"/>
            <a:ext cx="685800" cy="711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040000">
            <a:off x="-152400" y="3327400"/>
            <a:ext cx="533400" cy="558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8400000">
            <a:off x="990600" y="5283200"/>
            <a:ext cx="4279900" cy="1993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8400000">
            <a:off x="2463800" y="4495800"/>
            <a:ext cx="5892800" cy="2743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52000" y="1778000"/>
            <a:ext cx="1841500" cy="1346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8700" y="1778000"/>
            <a:ext cx="4470400" cy="1409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02800" y="2997200"/>
            <a:ext cx="1841500" cy="134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221200" y="9525000"/>
            <a:ext cx="571500" cy="609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702800" y="4292600"/>
            <a:ext cx="1841500" cy="1346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702800" y="5549900"/>
            <a:ext cx="1854200" cy="134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328400" y="3162300"/>
            <a:ext cx="2032000" cy="1041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315700" y="1930400"/>
            <a:ext cx="2425700" cy="1041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315700" y="4457700"/>
            <a:ext cx="2895600" cy="1041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303000" y="5702300"/>
            <a:ext cx="2451100" cy="1041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41400" y="609600"/>
            <a:ext cx="1168400" cy="698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027400" y="596900"/>
            <a:ext cx="1689100" cy="698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87400" y="9525000"/>
            <a:ext cx="3771900" cy="6350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32900" y="6769100"/>
            <a:ext cx="7899400" cy="254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32900" y="7988300"/>
            <a:ext cx="7899400" cy="25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702800" y="6832600"/>
            <a:ext cx="1841500" cy="134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315700" y="6985000"/>
            <a:ext cx="2108200" cy="10414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045700" y="8064500"/>
            <a:ext cx="1333500" cy="13462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328400" y="8204200"/>
            <a:ext cx="15875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8400" y="1638300"/>
            <a:ext cx="8636000" cy="1181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-11607800"/>
            <a:ext cx="20802600" cy="20472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1231900"/>
            <a:ext cx="167640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546100"/>
            <a:ext cx="167640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9372600"/>
            <a:ext cx="1676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505200"/>
            <a:ext cx="4572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4533900"/>
            <a:ext cx="6108700" cy="4318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44200" y="1384300"/>
            <a:ext cx="6311900" cy="784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66900" y="5321300"/>
            <a:ext cx="4940300" cy="309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221200" y="9474200"/>
            <a:ext cx="571500" cy="68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4800" y="1511300"/>
            <a:ext cx="9804400" cy="1663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4100" y="596900"/>
            <a:ext cx="1790700" cy="68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976600" y="584200"/>
            <a:ext cx="1638300" cy="698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7400" y="9525000"/>
            <a:ext cx="2501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1231900"/>
            <a:ext cx="167640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546100"/>
            <a:ext cx="1676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53400" y="2565400"/>
            <a:ext cx="20802600" cy="20472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9144000" y="-13017500"/>
            <a:ext cx="17894300" cy="17602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" y="9372600"/>
            <a:ext cx="167640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89600" y="1536700"/>
            <a:ext cx="7073900" cy="118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22100" y="3759200"/>
            <a:ext cx="5803900" cy="4927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30100" y="4838700"/>
            <a:ext cx="47879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04800" y="1905000"/>
            <a:ext cx="457200" cy="46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03800" y="2019300"/>
            <a:ext cx="457200" cy="469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1600" y="3365500"/>
            <a:ext cx="9105900" cy="21590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27200" y="5905500"/>
            <a:ext cx="8763000" cy="2705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74500" y="6134100"/>
            <a:ext cx="5676900" cy="1104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233900" y="9448800"/>
            <a:ext cx="546100" cy="698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644900" y="1409700"/>
            <a:ext cx="9448800" cy="1676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96500" y="4089400"/>
            <a:ext cx="7480300" cy="825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54100" y="596900"/>
            <a:ext cx="1790700" cy="698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836900" y="584200"/>
            <a:ext cx="1714500" cy="71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87400" y="9525000"/>
            <a:ext cx="2501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1231900"/>
            <a:ext cx="167640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546100"/>
            <a:ext cx="1676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53400" y="2565400"/>
            <a:ext cx="20802600" cy="20472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9144000" y="-13017500"/>
            <a:ext cx="17894300" cy="17602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" y="9372600"/>
            <a:ext cx="167640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10800" y="1536700"/>
            <a:ext cx="7073900" cy="118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45800" y="3530600"/>
            <a:ext cx="5803900" cy="2882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53800" y="4610100"/>
            <a:ext cx="47879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0" y="2019300"/>
            <a:ext cx="457200" cy="4699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01300" y="6985000"/>
            <a:ext cx="6705600" cy="1981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0500" y="1511300"/>
            <a:ext cx="7226300" cy="65913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0500" y="8077200"/>
            <a:ext cx="7226300" cy="876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036300" y="4851400"/>
            <a:ext cx="5664200" cy="1485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221200" y="9410700"/>
            <a:ext cx="571500" cy="723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26500" y="1409700"/>
            <a:ext cx="8826500" cy="1663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50400" y="3860800"/>
            <a:ext cx="7162800" cy="812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54100" y="596900"/>
            <a:ext cx="1790700" cy="698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773400" y="584200"/>
            <a:ext cx="1638300" cy="711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87400" y="9525000"/>
            <a:ext cx="2501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1231900"/>
            <a:ext cx="167640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546100"/>
            <a:ext cx="1676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53400" y="2565400"/>
            <a:ext cx="20802600" cy="20472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9144000" y="-13017500"/>
            <a:ext cx="17894300" cy="17602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" y="9372600"/>
            <a:ext cx="167640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89600" y="1536700"/>
            <a:ext cx="7073900" cy="118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22100" y="3759200"/>
            <a:ext cx="5803900" cy="4927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30100" y="4838700"/>
            <a:ext cx="47879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04800" y="1905000"/>
            <a:ext cx="457200" cy="46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03800" y="2019300"/>
            <a:ext cx="457200" cy="469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3700" y="6159500"/>
            <a:ext cx="8534400" cy="20320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76400" y="4191000"/>
            <a:ext cx="8521700" cy="1270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221200" y="9436100"/>
            <a:ext cx="584200" cy="723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1409700"/>
            <a:ext cx="9550400" cy="1663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66300" y="4089400"/>
            <a:ext cx="78486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54100" y="596900"/>
            <a:ext cx="1790700" cy="698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836900" y="584200"/>
            <a:ext cx="1714500" cy="711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87400" y="9525000"/>
            <a:ext cx="2501900" cy="635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11000" y="6108700"/>
            <a:ext cx="57023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1231900"/>
            <a:ext cx="167640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546100"/>
            <a:ext cx="1676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53400" y="2565400"/>
            <a:ext cx="20802600" cy="20472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9144000" y="-13017500"/>
            <a:ext cx="17894300" cy="17602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" y="9372600"/>
            <a:ext cx="167640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89600" y="1536700"/>
            <a:ext cx="7073900" cy="118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22100" y="3759200"/>
            <a:ext cx="5803900" cy="4927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30100" y="4838700"/>
            <a:ext cx="47879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04800" y="1905000"/>
            <a:ext cx="457200" cy="46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03800" y="2019300"/>
            <a:ext cx="457200" cy="469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39900" y="4267200"/>
            <a:ext cx="8458200" cy="1117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38300" y="6477000"/>
            <a:ext cx="8661400" cy="1384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221200" y="9436100"/>
            <a:ext cx="584200" cy="723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276600" y="1384300"/>
            <a:ext cx="9829800" cy="1651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01200" y="4076700"/>
            <a:ext cx="79883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54100" y="596900"/>
            <a:ext cx="1790700" cy="698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836900" y="584200"/>
            <a:ext cx="1714500" cy="711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87400" y="9525000"/>
            <a:ext cx="2501900" cy="635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49100" y="6108700"/>
            <a:ext cx="56642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0" y="1638300"/>
            <a:ext cx="8636000" cy="1181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-11607800"/>
            <a:ext cx="20802600" cy="20472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1231900"/>
            <a:ext cx="167640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546100"/>
            <a:ext cx="167640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9372600"/>
            <a:ext cx="1676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15400" y="3225800"/>
            <a:ext cx="4572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65700" y="4711700"/>
            <a:ext cx="8356600" cy="4089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14900" y="4864100"/>
            <a:ext cx="8267700" cy="1219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221200" y="9474200"/>
            <a:ext cx="571500" cy="685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87600" y="1498600"/>
            <a:ext cx="11442700" cy="1638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4100" y="596900"/>
            <a:ext cx="1790700" cy="68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976600" y="584200"/>
            <a:ext cx="1638300" cy="698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7400" y="9525000"/>
            <a:ext cx="2501900" cy="635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133600" y="3784600"/>
            <a:ext cx="11430000" cy="1066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216400" y="5791200"/>
            <a:ext cx="9042400" cy="1206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30500" y="6654800"/>
            <a:ext cx="10579100" cy="1270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514600" y="7543800"/>
            <a:ext cx="10782300" cy="1244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